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380" r:id="rId3"/>
    <p:sldId id="379" r:id="rId4"/>
    <p:sldId id="381" r:id="rId5"/>
    <p:sldId id="382" r:id="rId6"/>
    <p:sldId id="383" r:id="rId7"/>
    <p:sldId id="377" r:id="rId8"/>
    <p:sldId id="384" r:id="rId9"/>
    <p:sldId id="385" r:id="rId10"/>
    <p:sldId id="386" r:id="rId11"/>
    <p:sldId id="387" r:id="rId12"/>
    <p:sldId id="389" r:id="rId13"/>
    <p:sldId id="388" r:id="rId14"/>
    <p:sldId id="391" r:id="rId15"/>
    <p:sldId id="390" r:id="rId16"/>
    <p:sldId id="392" r:id="rId17"/>
    <p:sldId id="397" r:id="rId18"/>
    <p:sldId id="398" r:id="rId19"/>
    <p:sldId id="399" r:id="rId20"/>
    <p:sldId id="393" r:id="rId21"/>
    <p:sldId id="378" r:id="rId22"/>
    <p:sldId id="266" r:id="rId23"/>
  </p:sldIdLst>
  <p:sldSz cx="18288000" cy="10287000"/>
  <p:notesSz cx="6858000" cy="9144000"/>
  <p:embeddedFontLst>
    <p:embeddedFont>
      <p:font typeface="Source Han Sans KR" panose="020B0600000101010101" charset="-127"/>
      <p:regular r:id="rId25"/>
    </p:embeddedFont>
    <p:embeddedFont>
      <p:font typeface="Source Han Sans KR Bold" panose="020B0600000101010101" charset="-127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Inter Bold" panose="020B0600000101010101" charset="0"/>
      <p:regular r:id="rId31"/>
    </p:embeddedFont>
    <p:embeddedFont>
      <p:font typeface="Inter Light" panose="020B0600000101010101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580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5117</TotalTime>
  <Words>1687</Words>
  <Application>Microsoft Office PowerPoint</Application>
  <PresentationFormat>사용자 지정</PresentationFormat>
  <Paragraphs>200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Consolas</vt:lpstr>
      <vt:lpstr>Calibri</vt:lpstr>
      <vt:lpstr>Inter Light</vt:lpstr>
      <vt:lpstr>Inter Bold</vt:lpstr>
      <vt:lpstr>Source Han Sans KR Bold</vt:lpstr>
      <vt:lpstr>Source Han Sans KR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민혁 정</cp:lastModifiedBy>
  <cp:revision>178</cp:revision>
  <dcterms:created xsi:type="dcterms:W3CDTF">2006-08-16T00:00:00Z</dcterms:created>
  <dcterms:modified xsi:type="dcterms:W3CDTF">2025-05-21T11:37:49Z</dcterms:modified>
  <dc:identifier>DAGis_g1UzM</dc:identifier>
</cp:coreProperties>
</file>